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300" d="100"/>
          <a:sy n="300" d="100"/>
        </p:scale>
        <p:origin x="-8184" y="-50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B426EE6-B50B-4059-8059-1E2C5754B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8FDF1476-B297-4E6A-B483-81B08180CB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3054377-0FEF-48EE-904E-F71074855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E3101A69-02D9-4C56-835F-84DBC85FB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78AE9D1-7F94-4188-AFE0-1ADC25D78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64215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B135285-28BD-47D7-86E5-ABE9B8B2F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A3514618-2FAB-4908-BE96-2AC9C7E85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E865911D-E47F-457D-8749-6932B55AE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8FFC9A4-0155-4AC3-999C-49F5C9E87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3BF693B0-BB26-46DF-B47A-10CD417EA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64917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A54C396D-9033-4562-887D-89FA8EE322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3AD44867-B9D4-452C-9CD6-84F9EAB2A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F3AA0133-3851-4534-BC93-758022A25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03652BF-0E42-44A0-9765-616CB7E63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95D38EA8-FA63-4077-AD7B-14121C4C1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05449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A37CB33-5329-47F3-9FBD-BBB11091B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8A703F2E-DD33-4C03-9311-45AAA8C0E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A2277D58-A147-48FE-8E65-9B49253AA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618D749E-607E-46D5-A193-85BF6B702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051365F-4AC8-40CC-9855-F8BFF365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9937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459B2059-87BA-40DB-A885-A0196F4A3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16A5FC76-9092-4BCE-8BA8-797242269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7DA3851-009F-43E0-970A-F5D9D8CD6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B008679D-6C5A-4E06-8ED0-052289BD9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86007DE0-5877-4324-BDDB-D6E8CCFCC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0709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626DB4A-504D-4887-9B7A-89AD574A2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39CE512-FF48-4416-9347-4885BA22CE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D139E7ED-418D-4E81-BDEE-6F87E9FD1E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79A1700-EB0D-4876-B9E6-E4E96E963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073256B2-3C26-4841-A475-FAEAD814F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DCDE5D76-0F47-4499-AB90-63C4DA3CE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68725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164C899-BFA8-45E0-8CAC-F5196E90A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DCFA45BA-B5E0-4531-8C4B-879BCDBB4C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A7F2D051-439D-4B5A-BFD5-C7A701677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93B26D0F-840F-4AA0-8CD1-C0465A8B0A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4E9BDAD3-0644-4C2F-9850-1E771BEC62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9D30FC33-341A-4CE9-A5AE-B0C4B2ABF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CEFF5C16-2DE1-475A-ACDC-96688511D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96451F97-3EB8-4660-BEDD-13F7E607F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37487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D0822E0-5787-4C01-A8E0-3158CA8D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452756C1-0F44-4A74-9FE9-C1B69FF10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90D4BD10-9CCB-4193-B6D3-3E50F6038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07930AA6-DB26-45E1-AD85-263D2486D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8900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65AB16D0-4FEF-41D1-AF64-B10C2BF57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E4178FF6-1F17-449C-BC24-0CE49811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709C5EEB-B06C-4C59-954D-58A66C39C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02876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051E7B4-5C7D-4D23-A7D0-D4BA51E5D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B14B1FF-2CD1-4E95-BDAA-378738406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96DD4263-24DB-4243-BCAC-3D258C94D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F725217-9E83-4E1C-A187-E57829AEC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9E9F92C9-BFD0-4DEA-B873-2D9A19581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D828A699-A4E7-4BA4-BFF9-DE80687B7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9185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A34A657B-88D4-46E6-BAC9-4D517834C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7646E6FF-9E26-4E1E-9C52-D82D88E338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A5FC5738-98DA-40C3-AC41-94260E845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6D7396C-AEF6-4D18-A07F-5FC2C6FD1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A38EC8A6-01EC-43D5-AC51-F22FF7B6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C8F60DCB-0DBC-4DA5-A410-D5043A5D1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81905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0651FBF0-8151-4F96-95B1-2E8D5C3E9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137C3607-7476-48E0-8D98-EFF890A86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945FDB4D-5E3B-4C5B-B56A-D97D7B8CC2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62EDB6-BEC0-4668-A342-9CDB9C0B124F}" type="datetimeFigureOut">
              <a:rPr lang="vi-VN" smtClean="0"/>
              <a:t>09/12/2021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0D7B1C57-1CB5-40A9-9446-81D3DB8AB4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593A2C2-1EC6-414F-8AA4-4D27F6F82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0E999-5BCA-4B46-BFFA-6180270E4F46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4397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Đồ họa 2">
            <a:extLst>
              <a:ext uri="{FF2B5EF4-FFF2-40B4-BE49-F238E27FC236}">
                <a16:creationId xmlns:a16="http://schemas.microsoft.com/office/drawing/2014/main" id="{CD573FA0-2327-4022-80E6-5D1505DE3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08924" y="0"/>
            <a:ext cx="13741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893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Đồ họa 4">
            <a:extLst>
              <a:ext uri="{FF2B5EF4-FFF2-40B4-BE49-F238E27FC236}">
                <a16:creationId xmlns:a16="http://schemas.microsoft.com/office/drawing/2014/main" id="{C9F18556-713C-44BA-942B-C84F4C51F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1957" y="643467"/>
            <a:ext cx="7428086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47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Đồ họa 2">
            <a:extLst>
              <a:ext uri="{FF2B5EF4-FFF2-40B4-BE49-F238E27FC236}">
                <a16:creationId xmlns:a16="http://schemas.microsoft.com/office/drawing/2014/main" id="{4528F0A6-40B4-4A02-9537-A571FFA12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47577" y="643468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22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Đồ họa 6">
            <a:extLst>
              <a:ext uri="{FF2B5EF4-FFF2-40B4-BE49-F238E27FC236}">
                <a16:creationId xmlns:a16="http://schemas.microsoft.com/office/drawing/2014/main" id="{BD5AF08E-536A-4059-BA2D-2E34882C3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7617" y="0"/>
            <a:ext cx="9076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113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Đồ họa 2">
            <a:extLst>
              <a:ext uri="{FF2B5EF4-FFF2-40B4-BE49-F238E27FC236}">
                <a16:creationId xmlns:a16="http://schemas.microsoft.com/office/drawing/2014/main" id="{0E4CD4B6-96F1-4BEE-A938-9249041EB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7617" y="0"/>
            <a:ext cx="9076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66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Đồ họa 2">
            <a:extLst>
              <a:ext uri="{FF2B5EF4-FFF2-40B4-BE49-F238E27FC236}">
                <a16:creationId xmlns:a16="http://schemas.microsoft.com/office/drawing/2014/main" id="{095C9B0D-72B1-4F91-8B8C-919FD14BA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7275" y="0"/>
            <a:ext cx="91374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17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Đồ họa 2">
            <a:extLst>
              <a:ext uri="{FF2B5EF4-FFF2-40B4-BE49-F238E27FC236}">
                <a16:creationId xmlns:a16="http://schemas.microsoft.com/office/drawing/2014/main" id="{468DE9B1-D76B-4394-BE34-8A9C5E242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57617" y="0"/>
            <a:ext cx="90767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218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Đồ họa 2">
            <a:extLst>
              <a:ext uri="{FF2B5EF4-FFF2-40B4-BE49-F238E27FC236}">
                <a16:creationId xmlns:a16="http://schemas.microsoft.com/office/drawing/2014/main" id="{66FF06CF-7093-4A83-BE44-4F52329AC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47590" y="0"/>
            <a:ext cx="28968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530590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Màn hình rộng</PresentationFormat>
  <Paragraphs>0</Paragraphs>
  <Slides>8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3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Chủ đề Office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Bản trình bày PowerPoint</dc:title>
  <dc:creator>s Owl</dc:creator>
  <cp:lastModifiedBy>s Owl</cp:lastModifiedBy>
  <cp:revision>1</cp:revision>
  <dcterms:created xsi:type="dcterms:W3CDTF">2021-12-09T06:52:02Z</dcterms:created>
  <dcterms:modified xsi:type="dcterms:W3CDTF">2021-12-09T07:10:56Z</dcterms:modified>
</cp:coreProperties>
</file>

<file path=docProps/thumbnail.jpeg>
</file>